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70" r:id="rId4"/>
    <p:sldId id="271" r:id="rId5"/>
    <p:sldId id="278" r:id="rId6"/>
    <p:sldId id="276" r:id="rId7"/>
    <p:sldId id="277" r:id="rId8"/>
    <p:sldId id="275" r:id="rId9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10" autoAdjust="0"/>
  </p:normalViewPr>
  <p:slideViewPr>
    <p:cSldViewPr>
      <p:cViewPr varScale="1">
        <p:scale>
          <a:sx n="108" d="100"/>
          <a:sy n="108" d="100"/>
        </p:scale>
        <p:origin x="-1416" y="-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57160-1160-44CE-A4A2-37CE099237E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83A9B-5D64-496C-AB78-9EF953A541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3664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83A9B-5D64-496C-AB78-9EF953A541A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187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83A9B-5D64-496C-AB78-9EF953A541A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783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83A9B-5D64-496C-AB78-9EF953A541A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783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83A9B-5D64-496C-AB78-9EF953A541A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78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706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979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22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742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6918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663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711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5251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395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6920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914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1DCA8-F02A-4218-AA9C-1760374BFD27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803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kr.freepik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etay2.createhome.co.kr/" TargetMode="External"/><Relationship Id="rId2" Type="http://schemas.openxmlformats.org/officeDocument/2006/relationships/hyperlink" Target="https://betay.createhome.co.k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kr.freepik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etay.createhome.co.kr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etay2.createhome.co.kr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etay.createhome.co.kr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etay2.createhome.co.kr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24806" y="1984484"/>
            <a:ext cx="3355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dirty="0" smtClean="0"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홈페이지 구</a:t>
            </a:r>
            <a:r>
              <a:rPr lang="ko-KR" altLang="en-US" sz="3200" dirty="0"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성</a:t>
            </a:r>
            <a:r>
              <a:rPr lang="ko-KR" altLang="en-US" sz="3200" dirty="0" smtClean="0"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 자료</a:t>
            </a:r>
            <a:endParaRPr lang="ko-KR" altLang="en-US" sz="3200" dirty="0"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900073"/>
              </p:ext>
            </p:extLst>
          </p:nvPr>
        </p:nvGraphicFramePr>
        <p:xfrm>
          <a:off x="2288704" y="2698015"/>
          <a:ext cx="5544616" cy="1600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2633"/>
                <a:gridCol w="4221983"/>
              </a:tblGrid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회사명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담당자명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담당자 </a:t>
                      </a:r>
                      <a:r>
                        <a:rPr lang="ko-KR" altLang="en-US" sz="1100" dirty="0" err="1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이메일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담당자 휴대폰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홈페이지명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948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424608" y="1446330"/>
            <a:ext cx="6768752" cy="140660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메뉴 구성</a:t>
            </a:r>
            <a:endParaRPr lang="ko-KR" altLang="en-US" dirty="0">
              <a:solidFill>
                <a:schemeClr val="tx2"/>
              </a:solidFill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0472" y="731844"/>
            <a:ext cx="9505056" cy="24622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제작할 웹사이트의 메뉴 구조와 각 메뉴의 이름을 정하여 작성해주세요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메뉴의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Depth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는 최대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단계 이내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064941"/>
              </p:ext>
            </p:extLst>
          </p:nvPr>
        </p:nvGraphicFramePr>
        <p:xfrm>
          <a:off x="1496616" y="1772816"/>
          <a:ext cx="6604002" cy="919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0667"/>
                <a:gridCol w="1100667"/>
                <a:gridCol w="1100667"/>
                <a:gridCol w="1100667"/>
                <a:gridCol w="1100667"/>
                <a:gridCol w="1100667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1</a:t>
                      </a:r>
                      <a:r>
                        <a:rPr lang="ko-KR" altLang="en-US" sz="1000" dirty="0" smtClean="0"/>
                        <a:t>차 메뉴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ABOUT US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BUSINESS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PORTFOLIO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BOARD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CONTACT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</a:t>
                      </a:r>
                      <a:r>
                        <a:rPr lang="ko-KR" altLang="en-US" sz="1000" dirty="0" smtClean="0"/>
                        <a:t>차 메뉴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회사소개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조직도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회사연혁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사업소개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인증서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영상자료</a:t>
                      </a:r>
                      <a:r>
                        <a:rPr lang="en-US" altLang="ko-KR" sz="1000" dirty="0" smtClean="0"/>
                        <a:t>1</a:t>
                      </a:r>
                    </a:p>
                    <a:p>
                      <a:pPr latinLnBrk="1"/>
                      <a:r>
                        <a:rPr lang="ko-KR" altLang="en-US" sz="1000" dirty="0" smtClean="0"/>
                        <a:t>영상자료</a:t>
                      </a:r>
                      <a:r>
                        <a:rPr lang="en-US" altLang="ko-KR" sz="1000" dirty="0" smtClean="0"/>
                        <a:t>2</a:t>
                      </a:r>
                    </a:p>
                    <a:p>
                      <a:pPr latinLnBrk="1"/>
                      <a:r>
                        <a:rPr lang="ko-KR" altLang="en-US" sz="1000" dirty="0" smtClean="0"/>
                        <a:t>갤러리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공지사항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언론보도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질문답변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온라인문의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4608" y="1446330"/>
            <a:ext cx="5100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5"/>
                </a:solidFill>
              </a:rPr>
              <a:t>예시</a:t>
            </a:r>
            <a:r>
              <a:rPr lang="en-US" altLang="ko-KR" sz="1100" dirty="0" smtClean="0">
                <a:solidFill>
                  <a:schemeClr val="accent5"/>
                </a:solidFill>
              </a:rPr>
              <a:t>)</a:t>
            </a:r>
            <a:endParaRPr lang="ko-KR" altLang="en-US" sz="11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626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41" y="731844"/>
            <a:ext cx="2084532" cy="5809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메인 슬라이더</a:t>
            </a:r>
            <a:endParaRPr lang="ko-KR" altLang="en-US" dirty="0">
              <a:solidFill>
                <a:schemeClr val="tx2"/>
              </a:solidFill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04728" y="731844"/>
            <a:ext cx="7200800" cy="209288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홈페이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지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메인 상단의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“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메인슬라이더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”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에 사용할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Font typeface="+mj-lt"/>
              <a:buAutoNum type="arabicParenR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이미지를 선택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기본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컷 이하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228600" indent="-228600">
              <a:buFont typeface="+mj-lt"/>
              <a:buAutoNum type="arabicParenR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선택한 각 이미지에 들어갈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문구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Font typeface="+mj-lt"/>
              <a:buAutoNum type="arabicParenR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링크 버튼 사용할 경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우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클릭 후 이동할 페이지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등의 정보를 작성해주세요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이미지는 고객이 보유한 것 또는 당사가 제공하는 것 중 자유롭게 사용 가능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고객이 보유한 이미지는 본 자료와 함께 별도의 파일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원본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로 전송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당사에서 제공하는 이미지를 사용할 경우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아래 웹사이트에서 사용하고 싶은 이미지의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URL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번호를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기입해주세요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-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프리픽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4"/>
              </a:rPr>
              <a:t>https://kr.freepik.com/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67344" y="836712"/>
            <a:ext cx="2084532" cy="12961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왼쪽 화살표 2"/>
          <p:cNvSpPr/>
          <p:nvPr/>
        </p:nvSpPr>
        <p:spPr>
          <a:xfrm>
            <a:off x="2144688" y="980728"/>
            <a:ext cx="292797" cy="216024"/>
          </a:xfrm>
          <a:prstGeom prst="lef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777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메인 페이지 본</a:t>
            </a:r>
            <a:r>
              <a:rPr lang="ko-KR" altLang="en-US" dirty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04728" y="731844"/>
            <a:ext cx="7200800" cy="193899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홈페이지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메인의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본문에 대하여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고객사에서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구상한 화면구성 및 내용을 정리해주세요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애드앤소프트에서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제공하는 샘플을 참조하여 본문 페이지를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구성하셔도 됩니다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애드앤소프트에서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제공하는 샘플을 이용하여 본문 페이지를 구성할 경우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</a:p>
          <a:p>
            <a:pPr marL="228600" indent="-228600">
              <a:buAutoNum type="arabicParenR"/>
            </a:pP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2"/>
              </a:rPr>
              <a:t>https://betay.createhome.co.kr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3"/>
              </a:rPr>
              <a:t>https://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3"/>
              </a:rPr>
              <a:t>betay2.createhome.co.kr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웹사이트 참조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marL="228600" indent="-228600">
              <a:buAutoNum type="arabicParenR"/>
            </a:pP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메인 페이지 본문에 구성 가능한 섹션의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갯수는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기본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 이하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이상 추가는 옵션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인스타그램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최신글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API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는 별도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사용할 이미지는 아래 웹사이트에서 선택하여 해당 이미지의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URL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번호를 기입해주시거나 고객이 보유한 이미지를 별도의 파일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원본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로 전송해주세요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- </a:t>
            </a:r>
            <a:r>
              <a:rPr lang="ko-KR" altLang="en-US" sz="1000" dirty="0" err="1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프리픽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4"/>
              </a:rPr>
              <a:t>https://kr.freepik.com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4"/>
              </a:rPr>
              <a:t>/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41" y="731844"/>
            <a:ext cx="2084532" cy="5809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267344" y="2132856"/>
            <a:ext cx="2084532" cy="38164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왼쪽 화살표 10"/>
          <p:cNvSpPr/>
          <p:nvPr/>
        </p:nvSpPr>
        <p:spPr>
          <a:xfrm>
            <a:off x="2144688" y="2204864"/>
            <a:ext cx="292797" cy="216024"/>
          </a:xfrm>
          <a:prstGeom prst="lef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315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296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서브 페이지 </a:t>
            </a:r>
            <a:r>
              <a:rPr lang="en-US" altLang="ko-KR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- </a:t>
            </a:r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디자인 페이지</a:t>
            </a:r>
            <a:endParaRPr lang="ko-KR" altLang="en-US" dirty="0">
              <a:solidFill>
                <a:schemeClr val="tx2"/>
              </a:solidFill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0472" y="731844"/>
            <a:ext cx="9505056" cy="70788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디자인페이지는 전문 디자이너 및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퍼블리셔가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코딩하여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제작하는 페이지입니다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홈페이지의 각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메뉴별로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제작하고 싶은 내용 및 구성을 정리하여 작성해주세요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기본 제작 분량은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페이지이며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초과되는 분량은 추가제작으로 처리됩니다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(1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페이지 기준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1200x1080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픽셀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– FHD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모니터화면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228600" indent="-228600">
              <a:buFont typeface="+mj-lt"/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페이지의 내용을 직접 관리하고 싶은 경우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기능형 게시판으로 대체할 수 있습니다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기능형 게시판의 시용은 관련 안내를 참조하시기 바랍니다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1089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서브페이지 </a:t>
            </a:r>
            <a:r>
              <a:rPr lang="en-US" altLang="ko-KR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– </a:t>
            </a:r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기능형 게시판</a:t>
            </a:r>
            <a:endParaRPr lang="ko-KR" altLang="en-US" dirty="0">
              <a:solidFill>
                <a:schemeClr val="tx2"/>
              </a:solidFill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0472" y="731844"/>
            <a:ext cx="9505056" cy="101566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디자인페이지의 분량 중 일부 또는 전체를 기능형 게시판으로 대체하거나 분량을 추가하여 사용하실 수 있습니다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단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분량을 초과하는 경우 추가제작으로 처리됩니다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.)</a:t>
            </a:r>
          </a:p>
          <a:p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3"/>
              </a:rPr>
              <a:t>https://betay.createhome.co.kr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4"/>
              </a:rPr>
              <a:t>https://betay2.createhome.co.kr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웹사이트에서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“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기능형 게시판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”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메뉴의 각 샘플들을 참조하여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사용할 기능형 게시판 샘플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스타일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명과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선택한 기능형 게시판을 설치할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메뉴명을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사용하지 않는 경우에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작성할 필요 없습니다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101571"/>
              </p:ext>
            </p:extLst>
          </p:nvPr>
        </p:nvGraphicFramePr>
        <p:xfrm>
          <a:off x="272480" y="1988840"/>
          <a:ext cx="9361040" cy="4481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688632"/>
                <a:gridCol w="3096344"/>
              </a:tblGrid>
              <a:tr h="3201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No</a:t>
                      </a:r>
                      <a:endParaRPr lang="ko-KR" altLang="en-US" sz="1100" b="1" dirty="0" smtClean="0">
                        <a:solidFill>
                          <a:schemeClr val="tx2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기능형 게시판 샘플</a:t>
                      </a:r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스타일</a:t>
                      </a:r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r>
                        <a:rPr lang="ko-KR" altLang="en-US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설치할 </a:t>
                      </a:r>
                      <a:r>
                        <a:rPr lang="ko-KR" altLang="en-US" sz="1100" b="1" dirty="0" err="1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메뉴명</a:t>
                      </a:r>
                      <a:endParaRPr lang="ko-KR" altLang="en-US" sz="1100" b="1" dirty="0">
                        <a:solidFill>
                          <a:schemeClr val="tx2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4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5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6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7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8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9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10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11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12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13</a:t>
                      </a:r>
                      <a:endParaRPr lang="ko-KR" altLang="en-US" sz="1100" dirty="0" smtClean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8132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3596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서브페이지 </a:t>
            </a:r>
            <a:r>
              <a:rPr lang="en-US" altLang="ko-KR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- </a:t>
            </a:r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게시판 </a:t>
            </a:r>
            <a:r>
              <a:rPr lang="en-US" altLang="ko-KR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· CONTACT</a:t>
            </a:r>
            <a:endParaRPr lang="ko-KR" altLang="en-US" dirty="0">
              <a:solidFill>
                <a:schemeClr val="tx2"/>
              </a:solidFill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0472" y="731844"/>
            <a:ext cx="9505056" cy="116955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3"/>
              </a:rPr>
              <a:t>https://betay.createhome.co.kr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4"/>
              </a:rPr>
              <a:t>https://betay2.createhome.co.kr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웹사이트에서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“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게시판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·CONTACT”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메뉴의 각 샘플들을 참조하여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</a:p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홈페이지 샘플에서 사용할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“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게시판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”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및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“CONTACT”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샘플을 선택 한 후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</a:p>
          <a:p>
            <a:pPr marL="228600" indent="-228600">
              <a:buAutoNum type="arabicPeriod"/>
            </a:pP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사용할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게시판 및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CONTACT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샘플명과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AutoNum type="arabicPeriod"/>
            </a:pP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선택한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게시판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및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CONTACT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설치할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메뉴명을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게시판은 기본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Contact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는 기본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개까지 사용할 수 있으며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필요 시 추가할 수 있습니다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단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분량을 초과하는 경우 추가제작으로 처리됩니다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.)</a:t>
            </a:r>
          </a:p>
          <a:p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사용하지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않는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경우에는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작성할 필요 없습니다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276842"/>
              </p:ext>
            </p:extLst>
          </p:nvPr>
        </p:nvGraphicFramePr>
        <p:xfrm>
          <a:off x="272480" y="1988840"/>
          <a:ext cx="9361040" cy="4481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688632"/>
                <a:gridCol w="3096344"/>
              </a:tblGrid>
              <a:tr h="3201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No</a:t>
                      </a:r>
                      <a:endParaRPr lang="ko-KR" altLang="en-US" sz="1100" b="1" dirty="0" smtClean="0">
                        <a:solidFill>
                          <a:schemeClr val="tx2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게시판 및 </a:t>
                      </a:r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Contact</a:t>
                      </a:r>
                      <a:r>
                        <a:rPr lang="en-US" altLang="ko-KR" sz="1100" b="1" baseline="0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  <a:r>
                        <a:rPr lang="ko-KR" altLang="en-US" sz="1100" b="1" baseline="0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샘플</a:t>
                      </a:r>
                      <a:r>
                        <a:rPr lang="en-US" altLang="ko-KR" sz="1100" b="1" baseline="0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100" b="1" baseline="0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스타일</a:t>
                      </a:r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r>
                        <a:rPr lang="ko-KR" altLang="en-US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설치할 </a:t>
                      </a:r>
                      <a:r>
                        <a:rPr lang="ko-KR" altLang="en-US" sz="1100" b="1" dirty="0" err="1" smtClean="0">
                          <a:solidFill>
                            <a:schemeClr val="tx2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메뉴명</a:t>
                      </a:r>
                      <a:endParaRPr lang="ko-KR" altLang="en-US" sz="1100" b="1" dirty="0">
                        <a:solidFill>
                          <a:schemeClr val="tx2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4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5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6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7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8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9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10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11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12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13</a:t>
                      </a:r>
                      <a:endParaRPr lang="ko-KR" altLang="en-US" sz="1100" dirty="0" smtClean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8608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251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7931</TotalTime>
  <Words>521</Words>
  <Application>Microsoft Office PowerPoint</Application>
  <PresentationFormat>A4 용지(210x297mm)</PresentationFormat>
  <Paragraphs>110</Paragraphs>
  <Slides>8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microhappy@naver.com</dc:creator>
  <cp:lastModifiedBy>microhappy@naver.com</cp:lastModifiedBy>
  <cp:revision>202</cp:revision>
  <cp:lastPrinted>2021-04-13T08:41:29Z</cp:lastPrinted>
  <dcterms:created xsi:type="dcterms:W3CDTF">2020-12-28T05:23:06Z</dcterms:created>
  <dcterms:modified xsi:type="dcterms:W3CDTF">2022-06-07T02:18:09Z</dcterms:modified>
</cp:coreProperties>
</file>