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0" r:id="rId3"/>
    <p:sldId id="270" r:id="rId4"/>
    <p:sldId id="271" r:id="rId5"/>
    <p:sldId id="278" r:id="rId6"/>
    <p:sldId id="279" r:id="rId7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10" autoAdjust="0"/>
  </p:normalViewPr>
  <p:slideViewPr>
    <p:cSldViewPr>
      <p:cViewPr>
        <p:scale>
          <a:sx n="114" d="100"/>
          <a:sy n="114" d="100"/>
        </p:scale>
        <p:origin x="-288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57160-1160-44CE-A4A2-37CE099237E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83A9B-5D64-496C-AB78-9EF953A541A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3664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187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8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83A9B-5D64-496C-AB78-9EF953A541A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078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06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8979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22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742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6918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63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711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5251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395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6920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2914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1DCA8-F02A-4218-AA9C-1760374BFD27}" type="datetimeFigureOut">
              <a:rPr lang="ko-KR" altLang="en-US" smtClean="0"/>
              <a:t>2024-08-23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8679C-4C98-4F83-9BC5-DAEC860B4EA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803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kr.freepik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kr.freepik.com/" TargetMode="External"/><Relationship Id="rId2" Type="http://schemas.openxmlformats.org/officeDocument/2006/relationships/hyperlink" Target="mailto:all@exmaru.co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ll@exmaru.co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dsnsoft.com/sub/homepage_easy.php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24806" y="1984484"/>
            <a:ext cx="3355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3200" dirty="0" smtClean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홈페이지 구</a:t>
            </a:r>
            <a:r>
              <a:rPr lang="ko-KR" altLang="en-US" sz="3200" dirty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성</a:t>
            </a:r>
            <a:r>
              <a:rPr lang="ko-KR" altLang="en-US" sz="3200" dirty="0" smtClean="0"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 자료</a:t>
            </a:r>
            <a:endParaRPr lang="ko-KR" altLang="en-US" sz="3200" dirty="0"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699038"/>
              </p:ext>
            </p:extLst>
          </p:nvPr>
        </p:nvGraphicFramePr>
        <p:xfrm>
          <a:off x="2288704" y="2698015"/>
          <a:ext cx="5544616" cy="1920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2633"/>
                <a:gridCol w="4221983"/>
              </a:tblGrid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회사명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 </a:t>
                      </a:r>
                      <a:r>
                        <a:rPr lang="ko-KR" altLang="en-US" sz="1100" dirty="0" err="1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이메일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담당자 휴대폰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err="1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홈페이지명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1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디자인템플릿 </a:t>
                      </a:r>
                      <a:r>
                        <a:rPr lang="en-US" altLang="ko-KR" sz="1100" dirty="0" smtClean="0">
                          <a:latin typeface="나눔스퀘어" panose="020B0600000101010101" pitchFamily="50" charset="-127"/>
                          <a:ea typeface="나눔스퀘어" panose="020B0600000101010101" pitchFamily="50" charset="-127"/>
                        </a:rPr>
                        <a:t>No</a:t>
                      </a:r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100" dirty="0">
                        <a:latin typeface="나눔스퀘어" panose="020B0600000101010101" pitchFamily="50" charset="-127"/>
                        <a:ea typeface="나눔스퀘어" panose="020B0600000101010101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3121" y="1707485"/>
            <a:ext cx="301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1200" b="1" dirty="0" err="1" smtClean="0"/>
              <a:t>애드앤소프트</a:t>
            </a:r>
            <a:r>
              <a:rPr lang="ko-KR" altLang="en-US" sz="1200" b="1" dirty="0" smtClean="0"/>
              <a:t> 홈페이지 간편 제작을 위한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87194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24608" y="1446330"/>
            <a:ext cx="6768752" cy="140660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메뉴 구성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템플릿의 메뉴를 참조하여 변경할 메뉴 위치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순서 및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메뉴명을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정하고 아래의 예시처럼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Depth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는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카테고리 포함 최대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이내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064941"/>
              </p:ext>
            </p:extLst>
          </p:nvPr>
        </p:nvGraphicFramePr>
        <p:xfrm>
          <a:off x="1496616" y="1772816"/>
          <a:ext cx="6604002" cy="919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0667"/>
                <a:gridCol w="1100667"/>
                <a:gridCol w="1100667"/>
                <a:gridCol w="1100667"/>
                <a:gridCol w="1100667"/>
                <a:gridCol w="1100667"/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1</a:t>
                      </a:r>
                      <a:r>
                        <a:rPr lang="ko-KR" altLang="en-US" sz="1000" dirty="0" smtClean="0"/>
                        <a:t>차 메뉴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ABOUT US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BUSINESS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PORTFOLIO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BOARD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CONTACT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dirty="0" smtClean="0"/>
                        <a:t>2</a:t>
                      </a:r>
                      <a:r>
                        <a:rPr lang="ko-KR" altLang="en-US" sz="1000" dirty="0" smtClean="0"/>
                        <a:t>차 메뉴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회사소개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조직도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회사연혁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사업소개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인증서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영상자료</a:t>
                      </a:r>
                      <a:r>
                        <a:rPr lang="en-US" altLang="ko-KR" sz="1000" dirty="0" smtClean="0"/>
                        <a:t>1</a:t>
                      </a:r>
                    </a:p>
                    <a:p>
                      <a:pPr latinLnBrk="1"/>
                      <a:r>
                        <a:rPr lang="ko-KR" altLang="en-US" sz="1000" dirty="0" smtClean="0"/>
                        <a:t>영상자료</a:t>
                      </a:r>
                      <a:r>
                        <a:rPr lang="en-US" altLang="ko-KR" sz="1000" dirty="0" smtClean="0"/>
                        <a:t>2</a:t>
                      </a:r>
                    </a:p>
                    <a:p>
                      <a:pPr latinLnBrk="1"/>
                      <a:r>
                        <a:rPr lang="ko-KR" altLang="en-US" sz="1000" dirty="0" smtClean="0"/>
                        <a:t>갤러리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공지사항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언론보도</a:t>
                      </a:r>
                      <a:endParaRPr lang="en-US" altLang="ko-KR" sz="1000" dirty="0" smtClean="0"/>
                    </a:p>
                    <a:p>
                      <a:pPr latinLnBrk="1"/>
                      <a:r>
                        <a:rPr lang="ko-KR" altLang="en-US" sz="1000" dirty="0" smtClean="0"/>
                        <a:t>질문답변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000" dirty="0" smtClean="0"/>
                        <a:t>온라인문의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4608" y="1446330"/>
            <a:ext cx="5100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 smtClean="0">
                <a:solidFill>
                  <a:schemeClr val="accent5"/>
                </a:solidFill>
              </a:rPr>
              <a:t>예시</a:t>
            </a:r>
            <a:r>
              <a:rPr lang="en-US" altLang="ko-KR" sz="1100" dirty="0" smtClean="0">
                <a:solidFill>
                  <a:schemeClr val="accent5"/>
                </a:solidFill>
              </a:rPr>
              <a:t>)</a:t>
            </a:r>
            <a:endParaRPr lang="ko-KR" altLang="en-US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2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41" y="731844"/>
            <a:ext cx="2084532" cy="580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91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메인화면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슬라이더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4728" y="731844"/>
            <a:ext cx="7200800" cy="1477328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디자인 템플릿 화면 상단의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“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메인슬라이더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”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에서 변경할 정보를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최대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컷 이내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문구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테스트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arenR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링크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이미지는 고객이 보유한 것 또는 당사가 제공하는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것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프리픽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https://kr.freepik.com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자유롭게 사용 가능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고객이 보유한 이미지는 본 자료와 함께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원본파일로 전송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당사에서 제공하는 이미지를 사용할 경우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사용하고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싶은 이미지의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URL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번호를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기입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267344" y="836712"/>
            <a:ext cx="2084532" cy="1296144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왼쪽 화살표 2"/>
          <p:cNvSpPr/>
          <p:nvPr/>
        </p:nvSpPr>
        <p:spPr>
          <a:xfrm>
            <a:off x="2144688" y="980728"/>
            <a:ext cx="292797" cy="21602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777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err="1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메인화면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본</a:t>
            </a:r>
            <a:r>
              <a:rPr lang="ko-KR" altLang="en-US" dirty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04728" y="731844"/>
            <a:ext cx="7200800" cy="116955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선택한 디자인 템플릿의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메인화면에서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변경하여 적용할 이미지와 문구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텍스트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),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링크 등을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변경할 수 있는 대상이 무엇인지 구분하기 어려울 때에는 선택한 템플릿의 번호와 함께 문의해주세요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   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2"/>
              </a:rPr>
              <a:t>all@exmaru.com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070-4350-1472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이미지는 고객이 보유한 것 또는 당사가 제공하는 것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err="1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프리픽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: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https://kr.freepik.com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중 자유롭게 사용 가능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고객이 보유한 이미지는 본 자료와 함께 원본파일로 전송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※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당사에서 제공하는 이미지를 사용할 경우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사용하고 싶은 이미지의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URL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번호를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기입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941" y="731844"/>
            <a:ext cx="2084532" cy="5809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267344" y="2132856"/>
            <a:ext cx="2084532" cy="38164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왼쪽 화살표 10"/>
          <p:cNvSpPr/>
          <p:nvPr/>
        </p:nvSpPr>
        <p:spPr>
          <a:xfrm>
            <a:off x="2144688" y="2204864"/>
            <a:ext cx="292797" cy="216024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631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서브 </a:t>
            </a:r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페이지 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– </a:t>
            </a:r>
            <a:r>
              <a:rPr lang="ko-KR" altLang="en-US" dirty="0" err="1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메뉴명</a:t>
            </a:r>
            <a:r>
              <a:rPr lang="en-US" altLang="ko-KR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1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0472" y="731844"/>
            <a:ext cx="9505056" cy="86177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각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메뉴별로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이동 시 보여지는 화면에 대해 변경하거나 추가할 내용을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관리자페이지에서 등록하여 출력되는 화면은 추가적인 개발이 필요한 경우에만 해당 내용을 작성해주세요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작성해주셔야 하는 </a:t>
            </a:r>
            <a:r>
              <a:rPr lang="ko-KR" altLang="en-US" sz="1000" dirty="0" err="1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화면와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그렇지 않은 화면의 구분이 어려운 경우에는 선택한 템플릿의 번호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,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메뉴구성과 함께 문의해주세요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b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</a:b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3"/>
              </a:rPr>
              <a:t>all@exmaru.com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또는 </a:t>
            </a:r>
            <a:r>
              <a:rPr lang="en-US" altLang="ko-KR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070-4350-1472</a:t>
            </a:r>
            <a:r>
              <a:rPr lang="ko-KR" altLang="en-US" sz="1000" dirty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000" dirty="0" smtClean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228600" indent="-228600">
              <a:buFont typeface="+mj-lt"/>
              <a:buAutoNum type="arabicPeriod"/>
            </a:pP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기본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제작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분량은 선택한 템플릿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(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변형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x)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에 따르거나 해당 제작서비스의 사양에 따릅니다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( 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  <a:hlinkClick r:id="rId4"/>
              </a:rPr>
              <a:t>홈페이지 간편제작</a:t>
            </a:r>
            <a:r>
              <a:rPr lang="ko-KR" altLang="en-US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 </a:t>
            </a:r>
            <a:r>
              <a:rPr lang="en-US" altLang="ko-KR" sz="1000" dirty="0" smtClean="0">
                <a:solidFill>
                  <a:schemeClr val="tx2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)</a:t>
            </a:r>
            <a:endParaRPr lang="en-US" altLang="ko-KR" sz="1000" dirty="0">
              <a:solidFill>
                <a:schemeClr val="tx2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108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0" y="620688"/>
            <a:ext cx="9906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8464" y="251356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solidFill>
                  <a:schemeClr val="tx2"/>
                </a:solidFill>
                <a:latin typeface="ic 맨발의청춘 L" panose="02020603020101020101" pitchFamily="18" charset="-127"/>
                <a:ea typeface="ic 맨발의청춘 L" panose="02020603020101020101" pitchFamily="18" charset="-127"/>
              </a:rPr>
              <a:t>기타</a:t>
            </a:r>
            <a:endParaRPr lang="ko-KR" altLang="en-US" dirty="0">
              <a:solidFill>
                <a:schemeClr val="tx2"/>
              </a:solidFill>
              <a:latin typeface="ic 맨발의청춘 L" panose="02020603020101020101" pitchFamily="18" charset="-127"/>
              <a:ea typeface="ic 맨발의청춘 L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6535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8003</TotalTime>
  <Words>280</Words>
  <Application>Microsoft Office PowerPoint</Application>
  <PresentationFormat>A4 용지(210x297mm)</PresentationFormat>
  <Paragraphs>57</Paragraphs>
  <Slides>6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microhappy@naver.com</dc:creator>
  <cp:lastModifiedBy>exmaru</cp:lastModifiedBy>
  <cp:revision>209</cp:revision>
  <cp:lastPrinted>2021-04-13T08:41:29Z</cp:lastPrinted>
  <dcterms:created xsi:type="dcterms:W3CDTF">2020-12-28T05:23:06Z</dcterms:created>
  <dcterms:modified xsi:type="dcterms:W3CDTF">2024-08-23T05:21:18Z</dcterms:modified>
</cp:coreProperties>
</file>